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2"/>
  </p:notesMasterIdLst>
  <p:sldIdLst>
    <p:sldId id="256" r:id="rId3"/>
    <p:sldId id="257" r:id="rId4"/>
    <p:sldId id="304" r:id="rId5"/>
    <p:sldId id="259"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t>$ 3,566,003</a:t>
            </a:r>
            <a:endParaRPr sz="9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725441" y="2663262"/>
            <a:ext cx="5362500" cy="647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b="1" i="0" dirty="0">
                <a:solidFill>
                  <a:schemeClr val="bg2">
                    <a:lumMod val="95000"/>
                    <a:lumOff val="5000"/>
                  </a:schemeClr>
                </a:solidFill>
                <a:effectLst/>
                <a:latin typeface="-apple-system"/>
              </a:rPr>
              <a:t>Floods are the most prevalent natural catastrophe in both developed and developing countries, accounting for around 40% of all natural disasters. Flooding has serious consequences for human health before, during, and after the flood. Southeast Asia is highly susceptible to frequent and severe environmental disasters. The recent floods in Southeast Asia have been caused by a variety of events, including typhoons, severe rainfall, and tropical storms . Four tropical cyclones, as well as strong and extended monsoon rains, caused extensive damage in Thailand, Cambodia, the Philippines, Vietnam, and Indonesia</a:t>
            </a:r>
            <a:r>
              <a:rPr lang="en-US" b="0" i="0" dirty="0">
                <a:solidFill>
                  <a:srgbClr val="C9D1D9"/>
                </a:solidFill>
                <a:effectLst/>
                <a:latin typeface="-apple-system"/>
              </a:rPr>
              <a:t>.</a:t>
            </a:r>
            <a:endParaRPr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Table of contents</a:t>
            </a:r>
          </a:p>
        </p:txBody>
      </p:sp>
      <p:sp>
        <p:nvSpPr>
          <p:cNvPr id="3112" name="Google Shape;3112;p35"/>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a:t>
            </a: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4" name="Google Shape;3114;p35"/>
          <p:cNvSpPr txBox="1">
            <a:spLocks noGrp="1"/>
          </p:cNvSpPr>
          <p:nvPr>
            <p:ph type="title"/>
          </p:nvPr>
        </p:nvSpPr>
        <p:spPr>
          <a:xfrm>
            <a:off x="1923800"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p>
        </p:txBody>
      </p:sp>
      <p:sp>
        <p:nvSpPr>
          <p:cNvPr id="3115" name="Google Shape;3115;p35"/>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3116" name="Google Shape;3116;p35"/>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7" name="Google Shape;3117;p35"/>
          <p:cNvSpPr txBox="1">
            <a:spLocks noGrp="1"/>
          </p:cNvSpPr>
          <p:nvPr>
            <p:ph type="title" idx="5"/>
          </p:nvPr>
        </p:nvSpPr>
        <p:spPr>
          <a:xfrm>
            <a:off x="1923800"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8" name="Google Shape;3118;p35"/>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0" name="Google Shape;3120;p35"/>
          <p:cNvSpPr txBox="1">
            <a:spLocks noGrp="1"/>
          </p:cNvSpPr>
          <p:nvPr>
            <p:ph type="title" idx="8"/>
          </p:nvPr>
        </p:nvSpPr>
        <p:spPr>
          <a:xfrm>
            <a:off x="4821226"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1" name="Google Shape;3121;p35"/>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122" name="Google Shape;3122;p35"/>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3" name="Google Shape;3123;p35"/>
          <p:cNvSpPr txBox="1">
            <a:spLocks noGrp="1"/>
          </p:cNvSpPr>
          <p:nvPr>
            <p:ph type="title" idx="14"/>
          </p:nvPr>
        </p:nvSpPr>
        <p:spPr>
          <a:xfrm>
            <a:off x="4821226"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1480</Words>
  <Application>Microsoft Office PowerPoint</Application>
  <PresentationFormat>On-screen Show (16:9)</PresentationFormat>
  <Paragraphs>256</Paragraphs>
  <Slides>49</Slides>
  <Notes>49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49</vt:i4>
      </vt:variant>
    </vt:vector>
  </HeadingPairs>
  <TitlesOfParts>
    <vt:vector size="66"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Water Thesis by Slidesgo</vt:lpstr>
      <vt:lpstr>Slidesgo Final Pages</vt:lpstr>
      <vt:lpstr>DATA BASED OUTLOOK TO REDUCE FLOOD DAMAGE TO PROPERTY</vt:lpstr>
      <vt:lpstr>PowerPoint Presentation</vt:lpstr>
      <vt:lpstr>PowerPoint Presentation</vt:lpstr>
      <vt:lpstr>Introduction</vt:lpstr>
      <vt:lpstr>Table of contents</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5</cp:revision>
  <dcterms:modified xsi:type="dcterms:W3CDTF">2022-06-07T13:39:31Z</dcterms:modified>
</cp:coreProperties>
</file>